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5" r:id="rId60"/>
    <p:sldId id="314" r:id="rId61"/>
    <p:sldId id="310" r:id="rId62"/>
    <p:sldId id="311" r:id="rId63"/>
    <p:sldId id="313" r:id="rId64"/>
    <p:sldId id="312"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3" autoAdjust="0"/>
    <p:restoredTop sz="70546" autoAdjust="0"/>
  </p:normalViewPr>
  <p:slideViewPr>
    <p:cSldViewPr snapToGrid="0">
      <p:cViewPr varScale="1">
        <p:scale>
          <a:sx n="54" d="100"/>
          <a:sy n="54" d="100"/>
        </p:scale>
        <p:origin x="-1200" y="-104"/>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15112"/>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29/10/15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Need to log</a:t>
            </a:r>
            <a:r>
              <a:rPr lang="en-US" baseline="0" dirty="0" smtClean="0"/>
              <a:t> in as chef/chef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30"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TextBox 3"/>
          <p:cNvSpPr txBox="1"/>
          <p:nvPr/>
        </p:nvSpPr>
        <p:spPr bwMode="white">
          <a:xfrm>
            <a:off x="6631742" y="4680786"/>
            <a:ext cx="8489571" cy="1717073"/>
          </a:xfrm>
          <a:prstGeom prst="rect">
            <a:avLst/>
          </a:prstGeom>
        </p:spPr>
        <p:txBody>
          <a:bodyPr vert="horz" wrap="none" lIns="91440" tIns="91440" rIns="91440" bIns="91440" rtlCol="0">
            <a:noAutofit/>
          </a:bodyPr>
          <a:lstStyle/>
          <a:p>
            <a:r>
              <a:rPr lang="en-US" sz="4000" dirty="0" smtClean="0">
                <a:solidFill>
                  <a:srgbClr val="FF0000"/>
                </a:solidFill>
              </a:rPr>
              <a:t>&lt;&lt;WIP s/proxy server/load balancer/</a:t>
            </a:r>
            <a:endParaRPr lang="en-US" sz="4000" dirty="0" smtClean="0">
              <a:solidFill>
                <a:srgbClr val="FF0000"/>
              </a:solidFill>
            </a:endParaRP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45396"/>
            <a:ext cx="14423693" cy="5849089"/>
          </a:xfrm>
        </p:spPr>
        <p:txBody>
          <a:bodyPr/>
          <a:lstStyle/>
          <a:p>
            <a:r>
              <a:rPr lang="en-US" sz="1600" dirty="0" smtClean="0"/>
              <a:t>...</a:t>
            </a:r>
          </a:p>
          <a:p>
            <a:r>
              <a:rPr lang="en-US" sz="1600" dirty="0" smtClean="0"/>
              <a:t>@</a:t>
            </a:r>
            <a:r>
              <a:rPr lang="en-US" sz="1600" dirty="0"/>
              <a:t>@ -1 +1,8 @@</a:t>
            </a:r>
          </a:p>
          <a:p>
            <a:r>
              <a:rPr lang="en-US" sz="1600" dirty="0"/>
              <a:t>    +&lt;html&gt;</a:t>
            </a:r>
          </a:p>
          <a:p>
            <a:r>
              <a:rPr lang="en-US" sz="1600" dirty="0"/>
              <a:t>    +  &lt;body&gt;</a:t>
            </a:r>
          </a:p>
          <a:p>
            <a:r>
              <a:rPr lang="en-US" sz="1600" dirty="0"/>
              <a:t>    +    &lt;h1&gt;Hello, world!&lt;/h1&gt;</a:t>
            </a:r>
          </a:p>
          <a:p>
            <a:r>
              <a:rPr lang="en-US" sz="1600" dirty="0"/>
              <a:t>    +    &lt;h2&gt;</a:t>
            </a:r>
            <a:r>
              <a:rPr lang="en-US" sz="1600" dirty="0" err="1"/>
              <a:t>ipaddress</a:t>
            </a:r>
            <a:r>
              <a:rPr lang="en-US" sz="1600" dirty="0"/>
              <a:t>: 172.31.29.218&lt;/h2&gt;</a:t>
            </a:r>
          </a:p>
          <a:p>
            <a:r>
              <a:rPr lang="en-US" sz="1600" dirty="0"/>
              <a:t>    +    &lt;h2&gt;hostname: ip-172-31-29-218&lt;/h2&gt;</a:t>
            </a:r>
          </a:p>
          <a:p>
            <a:r>
              <a:rPr lang="en-US" sz="1600" dirty="0"/>
              <a:t>    +&lt;/body&gt;</a:t>
            </a:r>
          </a:p>
          <a:p>
            <a:r>
              <a:rPr lang="en-US" sz="1600" dirty="0"/>
              <a:t>    +&lt;/html&gt;</a:t>
            </a:r>
          </a:p>
          <a:p>
            <a:r>
              <a:rPr lang="en-US" sz="1600" dirty="0"/>
              <a:t>  * service[</a:t>
            </a:r>
            <a:r>
              <a:rPr lang="en-US" sz="1600" dirty="0" err="1"/>
              <a:t>httpd</a:t>
            </a:r>
            <a:r>
              <a:rPr lang="en-US" sz="1600" dirty="0"/>
              <a:t>] action enable</a:t>
            </a:r>
          </a:p>
          <a:p>
            <a:r>
              <a:rPr lang="en-US" sz="1600" dirty="0"/>
              <a:t>    - enable service service[</a:t>
            </a:r>
            <a:r>
              <a:rPr lang="en-US" sz="1600" dirty="0" err="1"/>
              <a:t>httpd</a:t>
            </a:r>
            <a:r>
              <a:rPr lang="en-US" sz="1600" dirty="0"/>
              <a:t>]</a:t>
            </a:r>
          </a:p>
          <a:p>
            <a:r>
              <a:rPr lang="en-US" sz="1600" dirty="0"/>
              <a:t>  * service[</a:t>
            </a:r>
            <a:r>
              <a:rPr lang="en-US" sz="1600" dirty="0" err="1"/>
              <a:t>httpd</a:t>
            </a:r>
            <a:r>
              <a:rPr lang="en-US" sz="1600" dirty="0"/>
              <a:t>] action start</a:t>
            </a:r>
          </a:p>
          <a:p>
            <a:r>
              <a:rPr lang="en-US" sz="1600" dirty="0"/>
              <a:t>    - start service service[</a:t>
            </a:r>
            <a:r>
              <a:rPr lang="en-US" sz="1600" dirty="0" err="1"/>
              <a:t>httpd</a:t>
            </a:r>
            <a:r>
              <a:rPr lang="en-US" sz="1600" dirty="0"/>
              <a:t>]</a:t>
            </a:r>
          </a:p>
          <a:p>
            <a:endParaRPr lang="en-US" sz="1600" dirty="0"/>
          </a:p>
          <a:p>
            <a:r>
              <a:rPr lang="en-US" sz="1600" dirty="0"/>
              <a:t>Running handlers:</a:t>
            </a:r>
          </a:p>
          <a:p>
            <a:r>
              <a:rPr lang="en-US" sz="1600" dirty="0"/>
              <a:t>Running handlers complete</a:t>
            </a:r>
          </a:p>
          <a:p>
            <a:r>
              <a:rPr lang="en-US" sz="1600" dirty="0"/>
              <a:t>Chef Client finished, 4/4 resources updated in 25.003999599 seconds</a:t>
            </a:r>
            <a:endParaRPr lang="en-US" sz="1600" dirty="0"/>
          </a:p>
        </p:txBody>
      </p:sp>
      <p:sp>
        <p:nvSpPr>
          <p:cNvPr id="3" name="Title 2"/>
          <p:cNvSpPr>
            <a:spLocks noGrp="1"/>
          </p:cNvSpPr>
          <p:nvPr>
            <p:ph type="title"/>
          </p:nvPr>
        </p:nvSpPr>
        <p:spPr/>
        <p:txBody>
          <a:bodyPr/>
          <a:lstStyle/>
          <a:p>
            <a:r>
              <a:rPr lang="en-US" smtClean="0"/>
              <a:t>GE: Rerun chef-client on the node</a:t>
            </a:r>
            <a:endParaRPr lang="en-US" dirty="0"/>
          </a:p>
        </p:txBody>
      </p:sp>
      <p:sp>
        <p:nvSpPr>
          <p:cNvPr id="4" name="Text Placeholder 3"/>
          <p:cNvSpPr>
            <a:spLocks noGrp="1"/>
          </p:cNvSpPr>
          <p:nvPr>
            <p:ph type="body" sz="quarter" idx="11"/>
          </p:nvPr>
        </p:nvSpPr>
        <p:spPr/>
        <p:txBody>
          <a:bodyPr/>
          <a:lstStyle/>
          <a:p>
            <a:r>
              <a:rPr lang="en-US" smtClean="0"/>
              <a:t>node1$ sudo 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5146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a:t>
            </a:r>
            <a:r>
              <a:rPr lang="en-US" dirty="0" smtClean="0"/>
              <a:t>our webserver</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56</a:t>
            </a:fld>
            <a:endParaRPr lang="en-US" dirty="0"/>
          </a:p>
        </p:txBody>
      </p:sp>
      <p:pic>
        <p:nvPicPr>
          <p:cNvPr id="4" name="Picture 3"/>
          <p:cNvPicPr>
            <a:picLocks noChangeAspect="1"/>
          </p:cNvPicPr>
          <p:nvPr/>
        </p:nvPicPr>
        <p:blipFill>
          <a:blip r:embed="rId3"/>
          <a:stretch>
            <a:fillRect/>
          </a:stretch>
        </p:blipFill>
        <p:spPr>
          <a:xfrm>
            <a:off x="2902678" y="1999330"/>
            <a:ext cx="9028386" cy="5380553"/>
          </a:xfrm>
          <a:prstGeom prst="rect">
            <a:avLst/>
          </a:prstGeom>
          <a:ln>
            <a:solidFill>
              <a:schemeClr val="tx1"/>
            </a:solidFill>
          </a:ln>
        </p:spPr>
      </p:pic>
    </p:spTree>
    <p:extLst>
      <p:ext uri="{BB962C8B-B14F-4D97-AF65-F5344CB8AC3E}">
        <p14:creationId xmlns:p14="http://schemas.microsoft.com/office/powerpoint/2010/main" val="6927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smtClean="0"/>
              <a:t>Proxy Server can </a:t>
            </a:r>
            <a:r>
              <a:rPr lang="en-US" dirty="0" smtClean="0"/>
              <a:t>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16868</TotalTime>
  <Words>6493</Words>
  <Application>Microsoft Macintosh PowerPoint</Application>
  <PresentationFormat>Custom</PresentationFormat>
  <Paragraphs>832</Paragraphs>
  <Slides>60</Slides>
  <Notes>59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GE: Rerun chef-client on the node</vt:lpstr>
      <vt:lpstr>GE: Testing our webserver</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2117</cp:revision>
  <cp:lastPrinted>2015-02-07T23:49:10Z</cp:lastPrinted>
  <dcterms:created xsi:type="dcterms:W3CDTF">2012-09-13T17:36:07Z</dcterms:created>
  <dcterms:modified xsi:type="dcterms:W3CDTF">2015-10-29T14:20:55Z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